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59" r:id="rId4"/>
    <p:sldId id="260" r:id="rId5"/>
    <p:sldId id="263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084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238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8628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315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042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980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147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1431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745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230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923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4EB3B38-FD51-44E2-9CB3-ACB3AC00598E}" type="datetimeFigureOut">
              <a:rPr lang="sv-SE" smtClean="0"/>
              <a:t>2017-12-11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F0C3258D-C4BF-472B-86E3-42227CC281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4700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5F473A-319C-4157-BE4C-94167CB03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LARM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72ACD73-817D-47CF-A1AF-0DD68315E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Simulering av Arduino</a:t>
            </a:r>
          </a:p>
        </p:txBody>
      </p:sp>
    </p:spTree>
    <p:extLst>
      <p:ext uri="{BB962C8B-B14F-4D97-AF65-F5344CB8AC3E}">
        <p14:creationId xmlns:p14="http://schemas.microsoft.com/office/powerpoint/2010/main" val="263122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5F473A-319C-4157-BE4C-94167CB03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SIMULERINGEN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72ACD73-817D-47CF-A1AF-0DD68315E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Atom, Arduino IDE, tinkercad.com (Knappar, Leds)</a:t>
            </a:r>
          </a:p>
        </p:txBody>
      </p:sp>
    </p:spTree>
    <p:extLst>
      <p:ext uri="{BB962C8B-B14F-4D97-AF65-F5344CB8AC3E}">
        <p14:creationId xmlns:p14="http://schemas.microsoft.com/office/powerpoint/2010/main" val="188375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5F473A-319C-4157-BE4C-94167CB03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KNAPPARNA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72ACD73-817D-47CF-A1AF-0DD68315E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Rätt kod</a:t>
            </a:r>
            <a:br>
              <a:rPr lang="sv-SE" dirty="0"/>
            </a:br>
            <a:r>
              <a:rPr lang="sv-SE" dirty="0"/>
              <a:t>Fel kod</a:t>
            </a:r>
            <a:br>
              <a:rPr lang="sv-SE" dirty="0"/>
            </a:br>
            <a:r>
              <a:rPr lang="sv-SE" dirty="0"/>
              <a:t>Sensor</a:t>
            </a:r>
          </a:p>
        </p:txBody>
      </p:sp>
      <p:pic>
        <p:nvPicPr>
          <p:cNvPr id="4" name="Bildobjekt 3" descr="https://cdn.sparkfun.com/assets/6/9/4/d/c/517ee389ce395f1c1d000000.jpg">
            <a:extLst>
              <a:ext uri="{FF2B5EF4-FFF2-40B4-BE49-F238E27FC236}">
                <a16:creationId xmlns:a16="http://schemas.microsoft.com/office/drawing/2014/main" id="{B3CC50EB-D57A-437C-BBA4-1C08EC3DB9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303" y="758952"/>
            <a:ext cx="3933825" cy="2477770"/>
          </a:xfrm>
          <a:prstGeom prst="rect">
            <a:avLst/>
          </a:prstGeom>
          <a:noFill/>
          <a:ln>
            <a:noFill/>
          </a:ln>
          <a:effectLst>
            <a:softEdge rad="736600"/>
          </a:effectLst>
        </p:spPr>
      </p:pic>
    </p:spTree>
    <p:extLst>
      <p:ext uri="{BB962C8B-B14F-4D97-AF65-F5344CB8AC3E}">
        <p14:creationId xmlns:p14="http://schemas.microsoft.com/office/powerpoint/2010/main" val="358644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5F473A-319C-4157-BE4C-94167CB03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LED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72ACD73-817D-47CF-A1AF-0DD68315E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Grön, av / på</a:t>
            </a:r>
            <a:br>
              <a:rPr lang="sv-SE" dirty="0"/>
            </a:br>
            <a:r>
              <a:rPr lang="sv-SE" dirty="0"/>
              <a:t>Röd, blinkar</a:t>
            </a:r>
          </a:p>
        </p:txBody>
      </p:sp>
      <p:pic>
        <p:nvPicPr>
          <p:cNvPr id="1026" name="Picture 2" descr="Bildresultat för led">
            <a:extLst>
              <a:ext uri="{FF2B5EF4-FFF2-40B4-BE49-F238E27FC236}">
                <a16:creationId xmlns:a16="http://schemas.microsoft.com/office/drawing/2014/main" id="{47CD793E-2674-430D-BF7A-3F2E479A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128" y="502920"/>
            <a:ext cx="4572000" cy="3429000"/>
          </a:xfrm>
          <a:prstGeom prst="rect">
            <a:avLst/>
          </a:prstGeom>
          <a:noFill/>
          <a:effectLst>
            <a:softEdge rad="876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26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F48054B8-2B90-484F-BC2A-BA96D8F38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" t="25226" r="16424" b="36985"/>
          <a:stretch/>
        </p:blipFill>
        <p:spPr>
          <a:xfrm>
            <a:off x="1336517" y="886849"/>
            <a:ext cx="8352000" cy="2124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0A5F473A-319C-4157-BE4C-94167CB03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DEMO</a:t>
            </a:r>
          </a:p>
        </p:txBody>
      </p:sp>
      <p:sp>
        <p:nvSpPr>
          <p:cNvPr id="6" name="Underrubrik 5">
            <a:extLst>
              <a:ext uri="{FF2B5EF4-FFF2-40B4-BE49-F238E27FC236}">
                <a16:creationId xmlns:a16="http://schemas.microsoft.com/office/drawing/2014/main" id="{C842072D-C03F-467A-87EB-60E60DA7B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678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5F473A-319C-4157-BE4C-94167CB03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FÖRBÄTTRINGAR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72ACD73-817D-47CF-A1AF-0DD68315E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Realtidssystem</a:t>
            </a:r>
          </a:p>
        </p:txBody>
      </p:sp>
      <p:pic>
        <p:nvPicPr>
          <p:cNvPr id="4098" name="Picture 2" descr="https://www.franchiseindia.com/uploads/content/fi/art/59e1b4cb4ade2.jpg">
            <a:extLst>
              <a:ext uri="{FF2B5EF4-FFF2-40B4-BE49-F238E27FC236}">
                <a16:creationId xmlns:a16="http://schemas.microsoft.com/office/drawing/2014/main" id="{51CD7153-F119-4952-8B0E-1EE7801B5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32" y="365760"/>
            <a:ext cx="5387318" cy="3016898"/>
          </a:xfrm>
          <a:prstGeom prst="rect">
            <a:avLst/>
          </a:prstGeom>
          <a:noFill/>
          <a:effectLst>
            <a:softEdge rad="939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37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5F473A-319C-4157-BE4C-94167CB03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FRÅGOR?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72ACD73-817D-47CF-A1AF-0DD68315E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2050" name="Picture 2" descr="Bildresultat för Questions">
            <a:extLst>
              <a:ext uri="{FF2B5EF4-FFF2-40B4-BE49-F238E27FC236}">
                <a16:creationId xmlns:a16="http://schemas.microsoft.com/office/drawing/2014/main" id="{88B2302D-BECB-453D-AA84-78D629F7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17" y="611544"/>
            <a:ext cx="4029075" cy="2705100"/>
          </a:xfrm>
          <a:prstGeom prst="rect">
            <a:avLst/>
          </a:prstGeom>
          <a:noFill/>
          <a:effectLst>
            <a:softEdge rad="762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46033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TM03457515[[fn=Vy]]</Template>
  <TotalTime>34</TotalTime>
  <Words>32</Words>
  <Application>Microsoft Office PowerPoint</Application>
  <PresentationFormat>Bredbild</PresentationFormat>
  <Paragraphs>12</Paragraphs>
  <Slides>7</Slides>
  <Notes>0</Notes>
  <HiddenSlides>0</HiddenSlides>
  <MMClips>1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11" baseType="lpstr">
      <vt:lpstr>Arial</vt:lpstr>
      <vt:lpstr>Century Schoolbook</vt:lpstr>
      <vt:lpstr>Wingdings 2</vt:lpstr>
      <vt:lpstr>View</vt:lpstr>
      <vt:lpstr>LARM</vt:lpstr>
      <vt:lpstr>SIMULERINGEN</vt:lpstr>
      <vt:lpstr>KNAPPARNA</vt:lpstr>
      <vt:lpstr>LED</vt:lpstr>
      <vt:lpstr>DEMO</vt:lpstr>
      <vt:lpstr>FÖRBÄTTRINGAR</vt:lpstr>
      <vt:lpstr>FRÅGOR?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LARM</dc:title>
  <dc:creator>kristofer.somlin@gmail.com</dc:creator>
  <cp:lastModifiedBy>kristofer.somlin@gmail.com</cp:lastModifiedBy>
  <cp:revision>4</cp:revision>
  <dcterms:created xsi:type="dcterms:W3CDTF">2017-12-10T08:07:00Z</dcterms:created>
  <dcterms:modified xsi:type="dcterms:W3CDTF">2017-12-11T08:46:09Z</dcterms:modified>
</cp:coreProperties>
</file>